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9" r:id="rId12"/>
    <p:sldId id="266" r:id="rId13"/>
    <p:sldId id="267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64DE54-9B05-40C0-9FEB-1CDEBC1BAD81}" v="13" dt="2022-11-28T18:12:49.532"/>
    <p1510:client id="{57FC0C97-2157-C2AA-7B63-AD7ECCA16C30}" v="38" dt="2022-11-28T18:29:07.7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ka Křepinská" userId="S::marika.krepinska@educa-sos.eu::0ee189ec-106c-4300-b45f-b07034c95faf" providerId="AD" clId="Web-{0D64DE54-9B05-40C0-9FEB-1CDEBC1BAD81}"/>
    <pc:docChg chg="modSld sldOrd">
      <pc:chgData name="Marika Křepinská" userId="S::marika.krepinska@educa-sos.eu::0ee189ec-106c-4300-b45f-b07034c95faf" providerId="AD" clId="Web-{0D64DE54-9B05-40C0-9FEB-1CDEBC1BAD81}" dt="2022-11-28T18:12:49.532" v="11"/>
      <pc:docMkLst>
        <pc:docMk/>
      </pc:docMkLst>
      <pc:sldChg chg="ord">
        <pc:chgData name="Marika Křepinská" userId="S::marika.krepinska@educa-sos.eu::0ee189ec-106c-4300-b45f-b07034c95faf" providerId="AD" clId="Web-{0D64DE54-9B05-40C0-9FEB-1CDEBC1BAD81}" dt="2022-11-28T18:11:02.920" v="1"/>
        <pc:sldMkLst>
          <pc:docMk/>
          <pc:sldMk cId="2645802213" sldId="260"/>
        </pc:sldMkLst>
      </pc:sldChg>
      <pc:sldChg chg="modSp">
        <pc:chgData name="Marika Křepinská" userId="S::marika.krepinska@educa-sos.eu::0ee189ec-106c-4300-b45f-b07034c95faf" providerId="AD" clId="Web-{0D64DE54-9B05-40C0-9FEB-1CDEBC1BAD81}" dt="2022-11-28T18:12:32.078" v="8" actId="20577"/>
        <pc:sldMkLst>
          <pc:docMk/>
          <pc:sldMk cId="1853897901" sldId="261"/>
        </pc:sldMkLst>
        <pc:spChg chg="mod">
          <ac:chgData name="Marika Křepinská" userId="S::marika.krepinska@educa-sos.eu::0ee189ec-106c-4300-b45f-b07034c95faf" providerId="AD" clId="Web-{0D64DE54-9B05-40C0-9FEB-1CDEBC1BAD81}" dt="2022-11-28T18:12:32.078" v="8" actId="20577"/>
          <ac:spMkLst>
            <pc:docMk/>
            <pc:sldMk cId="1853897901" sldId="261"/>
            <ac:spMk id="3" creationId="{06048877-7BC7-C3BB-DBCB-AC28B2EBF857}"/>
          </ac:spMkLst>
        </pc:spChg>
      </pc:sldChg>
      <pc:sldChg chg="modSp">
        <pc:chgData name="Marika Křepinská" userId="S::marika.krepinska@educa-sos.eu::0ee189ec-106c-4300-b45f-b07034c95faf" providerId="AD" clId="Web-{0D64DE54-9B05-40C0-9FEB-1CDEBC1BAD81}" dt="2022-11-28T18:12:38.578" v="10" actId="1076"/>
        <pc:sldMkLst>
          <pc:docMk/>
          <pc:sldMk cId="2303130855" sldId="262"/>
        </pc:sldMkLst>
        <pc:picChg chg="mod">
          <ac:chgData name="Marika Křepinská" userId="S::marika.krepinska@educa-sos.eu::0ee189ec-106c-4300-b45f-b07034c95faf" providerId="AD" clId="Web-{0D64DE54-9B05-40C0-9FEB-1CDEBC1BAD81}" dt="2022-11-28T18:12:38.578" v="10" actId="1076"/>
          <ac:picMkLst>
            <pc:docMk/>
            <pc:sldMk cId="2303130855" sldId="262"/>
            <ac:picMk id="4" creationId="{B56FDD9E-EAE6-8553-BB76-E4629EE26E26}"/>
          </ac:picMkLst>
        </pc:picChg>
        <pc:picChg chg="mod">
          <ac:chgData name="Marika Křepinská" userId="S::marika.krepinska@educa-sos.eu::0ee189ec-106c-4300-b45f-b07034c95faf" providerId="AD" clId="Web-{0D64DE54-9B05-40C0-9FEB-1CDEBC1BAD81}" dt="2022-11-28T18:12:36.828" v="9" actId="1076"/>
          <ac:picMkLst>
            <pc:docMk/>
            <pc:sldMk cId="2303130855" sldId="262"/>
            <ac:picMk id="5" creationId="{90DC27B7-3167-405E-5CA3-8B47D9547B06}"/>
          </ac:picMkLst>
        </pc:picChg>
      </pc:sldChg>
      <pc:sldChg chg="ord">
        <pc:chgData name="Marika Křepinská" userId="S::marika.krepinska@educa-sos.eu::0ee189ec-106c-4300-b45f-b07034c95faf" providerId="AD" clId="Web-{0D64DE54-9B05-40C0-9FEB-1CDEBC1BAD81}" dt="2022-11-28T18:12:49.532" v="11"/>
        <pc:sldMkLst>
          <pc:docMk/>
          <pc:sldMk cId="3382363985" sldId="267"/>
        </pc:sldMkLst>
      </pc:sldChg>
    </pc:docChg>
  </pc:docChgLst>
  <pc:docChgLst>
    <pc:chgData name="Marika Křepinská" userId="S::marika.krepinska@educa-sos.eu::0ee189ec-106c-4300-b45f-b07034c95faf" providerId="AD" clId="Web-{57FC0C97-2157-C2AA-7B63-AD7ECCA16C30}"/>
    <pc:docChg chg="addSld modSld">
      <pc:chgData name="Marika Křepinská" userId="S::marika.krepinska@educa-sos.eu::0ee189ec-106c-4300-b45f-b07034c95faf" providerId="AD" clId="Web-{57FC0C97-2157-C2AA-7B63-AD7ECCA16C30}" dt="2022-11-28T18:29:07.795" v="32"/>
      <pc:docMkLst>
        <pc:docMk/>
      </pc:docMkLst>
      <pc:sldChg chg="modSp">
        <pc:chgData name="Marika Křepinská" userId="S::marika.krepinska@educa-sos.eu::0ee189ec-106c-4300-b45f-b07034c95faf" providerId="AD" clId="Web-{57FC0C97-2157-C2AA-7B63-AD7ECCA16C30}" dt="2022-11-28T18:14:30.999" v="2" actId="1076"/>
        <pc:sldMkLst>
          <pc:docMk/>
          <pc:sldMk cId="1853897901" sldId="261"/>
        </pc:sldMkLst>
        <pc:spChg chg="mod">
          <ac:chgData name="Marika Křepinská" userId="S::marika.krepinska@educa-sos.eu::0ee189ec-106c-4300-b45f-b07034c95faf" providerId="AD" clId="Web-{57FC0C97-2157-C2AA-7B63-AD7ECCA16C30}" dt="2022-11-28T18:14:25.577" v="1" actId="20577"/>
          <ac:spMkLst>
            <pc:docMk/>
            <pc:sldMk cId="1853897901" sldId="261"/>
            <ac:spMk id="2" creationId="{166A67FA-FA3E-C66A-7FFD-A604C0BDE4C8}"/>
          </ac:spMkLst>
        </pc:spChg>
        <pc:spChg chg="mod">
          <ac:chgData name="Marika Křepinská" userId="S::marika.krepinska@educa-sos.eu::0ee189ec-106c-4300-b45f-b07034c95faf" providerId="AD" clId="Web-{57FC0C97-2157-C2AA-7B63-AD7ECCA16C30}" dt="2022-11-28T18:14:30.999" v="2" actId="1076"/>
          <ac:spMkLst>
            <pc:docMk/>
            <pc:sldMk cId="1853897901" sldId="261"/>
            <ac:spMk id="3" creationId="{06048877-7BC7-C3BB-DBCB-AC28B2EBF857}"/>
          </ac:spMkLst>
        </pc:spChg>
      </pc:sldChg>
      <pc:sldChg chg="addSp delSp modSp new mod setBg setClrOvrMap">
        <pc:chgData name="Marika Křepinská" userId="S::marika.krepinska@educa-sos.eu::0ee189ec-106c-4300-b45f-b07034c95faf" providerId="AD" clId="Web-{57FC0C97-2157-C2AA-7B63-AD7ECCA16C30}" dt="2022-11-28T18:27:45.293" v="17" actId="1076"/>
        <pc:sldMkLst>
          <pc:docMk/>
          <pc:sldMk cId="3665018703" sldId="268"/>
        </pc:sldMkLst>
        <pc:spChg chg="mod">
          <ac:chgData name="Marika Křepinská" userId="S::marika.krepinska@educa-sos.eu::0ee189ec-106c-4300-b45f-b07034c95faf" providerId="AD" clId="Web-{57FC0C97-2157-C2AA-7B63-AD7ECCA16C30}" dt="2022-11-28T18:27:36.136" v="14"/>
          <ac:spMkLst>
            <pc:docMk/>
            <pc:sldMk cId="3665018703" sldId="268"/>
            <ac:spMk id="2" creationId="{27192EB4-F057-3EE1-8F4E-ADFED2D9A767}"/>
          </ac:spMkLst>
        </pc:spChg>
        <pc:spChg chg="del">
          <ac:chgData name="Marika Křepinská" userId="S::marika.krepinska@educa-sos.eu::0ee189ec-106c-4300-b45f-b07034c95faf" providerId="AD" clId="Web-{57FC0C97-2157-C2AA-7B63-AD7ECCA16C30}" dt="2022-11-28T18:26:09.274" v="4"/>
          <ac:spMkLst>
            <pc:docMk/>
            <pc:sldMk cId="3665018703" sldId="268"/>
            <ac:spMk id="3" creationId="{F846331D-CFD7-0B4F-C0F9-7D63E8FE6166}"/>
          </ac:spMkLst>
        </pc:spChg>
        <pc:picChg chg="add mod ord">
          <ac:chgData name="Marika Křepinská" userId="S::marika.krepinska@educa-sos.eu::0ee189ec-106c-4300-b45f-b07034c95faf" providerId="AD" clId="Web-{57FC0C97-2157-C2AA-7B63-AD7ECCA16C30}" dt="2022-11-28T18:27:36.136" v="14"/>
          <ac:picMkLst>
            <pc:docMk/>
            <pc:sldMk cId="3665018703" sldId="268"/>
            <ac:picMk id="4" creationId="{7A94CA3D-A543-17FB-01B1-69F326BFAE21}"/>
          </ac:picMkLst>
        </pc:picChg>
        <pc:picChg chg="add mod">
          <ac:chgData name="Marika Křepinská" userId="S::marika.krepinska@educa-sos.eu::0ee189ec-106c-4300-b45f-b07034c95faf" providerId="AD" clId="Web-{57FC0C97-2157-C2AA-7B63-AD7ECCA16C30}" dt="2022-11-28T18:27:45.293" v="17" actId="1076"/>
          <ac:picMkLst>
            <pc:docMk/>
            <pc:sldMk cId="3665018703" sldId="268"/>
            <ac:picMk id="5" creationId="{A9247657-FD38-8A83-DCFF-71A28279EBC5}"/>
          </ac:picMkLst>
        </pc:picChg>
        <pc:picChg chg="add mod ord">
          <ac:chgData name="Marika Křepinská" userId="S::marika.krepinska@educa-sos.eu::0ee189ec-106c-4300-b45f-b07034c95faf" providerId="AD" clId="Web-{57FC0C97-2157-C2AA-7B63-AD7ECCA16C30}" dt="2022-11-28T18:27:43.746" v="16" actId="1076"/>
          <ac:picMkLst>
            <pc:docMk/>
            <pc:sldMk cId="3665018703" sldId="268"/>
            <ac:picMk id="6" creationId="{9A07A236-F90A-89DD-A293-32BDC908B72E}"/>
          </ac:picMkLst>
        </pc:picChg>
        <pc:cxnChg chg="add del">
          <ac:chgData name="Marika Křepinská" userId="S::marika.krepinska@educa-sos.eu::0ee189ec-106c-4300-b45f-b07034c95faf" providerId="AD" clId="Web-{57FC0C97-2157-C2AA-7B63-AD7ECCA16C30}" dt="2022-11-28T18:27:36.136" v="14"/>
          <ac:cxnSpMkLst>
            <pc:docMk/>
            <pc:sldMk cId="3665018703" sldId="268"/>
            <ac:cxnSpMk id="11" creationId="{C800968E-0A99-46C4-A9B2-6A63AC66F4B0}"/>
          </ac:cxnSpMkLst>
        </pc:cxnChg>
        <pc:cxnChg chg="add del">
          <ac:chgData name="Marika Křepinská" userId="S::marika.krepinska@educa-sos.eu::0ee189ec-106c-4300-b45f-b07034c95faf" providerId="AD" clId="Web-{57FC0C97-2157-C2AA-7B63-AD7ECCA16C30}" dt="2022-11-28T18:27:36.136" v="14"/>
          <ac:cxnSpMkLst>
            <pc:docMk/>
            <pc:sldMk cId="3665018703" sldId="268"/>
            <ac:cxnSpMk id="13" creationId="{0627B73E-D784-4780-AA33-DCDFE7DA16ED}"/>
          </ac:cxnSpMkLst>
        </pc:cxnChg>
        <pc:cxnChg chg="add del">
          <ac:chgData name="Marika Křepinská" userId="S::marika.krepinska@educa-sos.eu::0ee189ec-106c-4300-b45f-b07034c95faf" providerId="AD" clId="Web-{57FC0C97-2157-C2AA-7B63-AD7ECCA16C30}" dt="2022-11-28T18:27:36.136" v="14"/>
          <ac:cxnSpMkLst>
            <pc:docMk/>
            <pc:sldMk cId="3665018703" sldId="268"/>
            <ac:cxnSpMk id="15" creationId="{EBAD6A72-88E8-42F7-88B9-CAF744536BE4}"/>
          </ac:cxnSpMkLst>
        </pc:cxnChg>
      </pc:sldChg>
      <pc:sldChg chg="addSp delSp modSp new">
        <pc:chgData name="Marika Křepinská" userId="S::marika.krepinska@educa-sos.eu::0ee189ec-106c-4300-b45f-b07034c95faf" providerId="AD" clId="Web-{57FC0C97-2157-C2AA-7B63-AD7ECCA16C30}" dt="2022-11-28T18:29:07.795" v="32"/>
        <pc:sldMkLst>
          <pc:docMk/>
          <pc:sldMk cId="2099722405" sldId="269"/>
        </pc:sldMkLst>
        <pc:spChg chg="del">
          <ac:chgData name="Marika Křepinská" userId="S::marika.krepinska@educa-sos.eu::0ee189ec-106c-4300-b45f-b07034c95faf" providerId="AD" clId="Web-{57FC0C97-2157-C2AA-7B63-AD7ECCA16C30}" dt="2022-11-28T18:28:04.574" v="19"/>
          <ac:spMkLst>
            <pc:docMk/>
            <pc:sldMk cId="2099722405" sldId="269"/>
            <ac:spMk id="3" creationId="{B5DE2FB3-C6C2-E3F5-D979-49A3C4B423E1}"/>
          </ac:spMkLst>
        </pc:spChg>
        <pc:picChg chg="add mod ord">
          <ac:chgData name="Marika Křepinská" userId="S::marika.krepinska@educa-sos.eu::0ee189ec-106c-4300-b45f-b07034c95faf" providerId="AD" clId="Web-{57FC0C97-2157-C2AA-7B63-AD7ECCA16C30}" dt="2022-11-28T18:28:08.137" v="20" actId="1076"/>
          <ac:picMkLst>
            <pc:docMk/>
            <pc:sldMk cId="2099722405" sldId="269"/>
            <ac:picMk id="4" creationId="{04C051A0-5C2B-4ED3-A1DD-67EB34D019A3}"/>
          </ac:picMkLst>
        </pc:picChg>
        <pc:picChg chg="add mod">
          <ac:chgData name="Marika Křepinská" userId="S::marika.krepinska@educa-sos.eu::0ee189ec-106c-4300-b45f-b07034c95faf" providerId="AD" clId="Web-{57FC0C97-2157-C2AA-7B63-AD7ECCA16C30}" dt="2022-11-28T18:28:43.185" v="24" actId="14100"/>
          <ac:picMkLst>
            <pc:docMk/>
            <pc:sldMk cId="2099722405" sldId="269"/>
            <ac:picMk id="5" creationId="{039C1BDF-3B34-823E-FCCC-D44CA66E84A0}"/>
          </ac:picMkLst>
        </pc:picChg>
        <pc:inkChg chg="add del">
          <ac:chgData name="Marika Křepinská" userId="S::marika.krepinska@educa-sos.eu::0ee189ec-106c-4300-b45f-b07034c95faf" providerId="AD" clId="Web-{57FC0C97-2157-C2AA-7B63-AD7ECCA16C30}" dt="2022-11-28T18:28:48.998" v="28"/>
          <ac:inkMkLst>
            <pc:docMk/>
            <pc:sldMk cId="2099722405" sldId="269"/>
            <ac:inkMk id="6" creationId="{59FDE27D-C4BB-E467-19A0-130A549BD823}"/>
          </ac:inkMkLst>
        </pc:inkChg>
        <pc:inkChg chg="add del">
          <ac:chgData name="Marika Křepinská" userId="S::marika.krepinska@educa-sos.eu::0ee189ec-106c-4300-b45f-b07034c95faf" providerId="AD" clId="Web-{57FC0C97-2157-C2AA-7B63-AD7ECCA16C30}" dt="2022-11-28T18:28:48.998" v="27"/>
          <ac:inkMkLst>
            <pc:docMk/>
            <pc:sldMk cId="2099722405" sldId="269"/>
            <ac:inkMk id="7" creationId="{94E86555-D793-BF3C-3B19-CBF13BF949D8}"/>
          </ac:inkMkLst>
        </pc:inkChg>
        <pc:inkChg chg="add del">
          <ac:chgData name="Marika Křepinská" userId="S::marika.krepinska@educa-sos.eu::0ee189ec-106c-4300-b45f-b07034c95faf" providerId="AD" clId="Web-{57FC0C97-2157-C2AA-7B63-AD7ECCA16C30}" dt="2022-11-28T18:28:56.358" v="30"/>
          <ac:inkMkLst>
            <pc:docMk/>
            <pc:sldMk cId="2099722405" sldId="269"/>
            <ac:inkMk id="8" creationId="{5BD31EB7-38D7-A846-33BC-8A6C38EA4682}"/>
          </ac:inkMkLst>
        </pc:inkChg>
        <pc:inkChg chg="add">
          <ac:chgData name="Marika Křepinská" userId="S::marika.krepinska@educa-sos.eu::0ee189ec-106c-4300-b45f-b07034c95faf" providerId="AD" clId="Web-{57FC0C97-2157-C2AA-7B63-AD7ECCA16C30}" dt="2022-11-28T18:29:06.202" v="31"/>
          <ac:inkMkLst>
            <pc:docMk/>
            <pc:sldMk cId="2099722405" sldId="269"/>
            <ac:inkMk id="9" creationId="{C9490CC8-86D9-71BF-B4FC-DF281CA5F914}"/>
          </ac:inkMkLst>
        </pc:inkChg>
        <pc:inkChg chg="add">
          <ac:chgData name="Marika Křepinská" userId="S::marika.krepinska@educa-sos.eu::0ee189ec-106c-4300-b45f-b07034c95faf" providerId="AD" clId="Web-{57FC0C97-2157-C2AA-7B63-AD7ECCA16C30}" dt="2022-11-28T18:29:07.795" v="32"/>
          <ac:inkMkLst>
            <pc:docMk/>
            <pc:sldMk cId="2099722405" sldId="269"/>
            <ac:inkMk id="10" creationId="{FF405614-FA20-58DD-36F4-6EDE9AE000DC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6418 7552 16383 0 0,'6'0'0'0'0,"6"-6"0"0"0,7-6 0 0 0,5-7 0 0 0,5 0 0 0 0,7 3 0 0 0,3-1 0 0 0,0 2 0 0 0,-1-1 0 0 0,-2 2 0 0 0,-2-2 0 0 0,-1 1 0 0 0,-1 4 0 0 0,-6-1 0 0 0,-2 0 0 0 0,5-2 0 0 0,4 1 0 0 0,1 2 0 0 0,-1-1 0 0 0,1 1 0 0 0,-1 2 0 0 0,-1 2 0 0 0,0 4 0 0 0,0 1 0 0 0,-17 1 0 0 0,-26 1 0 0 0,-22 0 0 0 0,-16 1 0 0 0,-5 0 0 0 0,1-1 0 0 0,5 0 0 0 0,5 0 0 0 0,4 0 0 0 0,4 0 0 0 0,3 0 0 0 0,-5 0 0 0 0,0 6 0 0 0,-5 1 0 0 0,-1-1 0 0 0,-3 5 0 0 0,-5 0 0 0 0,1 3 0 0 0,4 0 0 0 0,5-3 0 0 0,3-3 0 0 0,4-3 0 0 0,1-2 0 0 0,2-2 0 0 0,6-7 0 0 0,12-7 0 0 0,14-1 0 0 0,12-4 0 0 0,9 1 0 0 0,6 4 0 0 0,4 4 0 0 0,2-2 0 0 0,5 1 0 0 0,1 2 0 0 0,0 3 0 0 0,3-4 0 0 0,0 0 0 0 0,-2 2 0 0 0,-3 2 0 0 0,2 1 0 0 0,1-3 0 0 0,-2-1 0 0 0,-3 1 0 0 0,-1-3 0 0 0,-2-1 0 0 0,-1 3 0 0 0,-1 1 0 0 0,0 3 0 0 0,0-3 0 0 0,5-1 0 0 0,-4-5 0 0 0,-1 1 0 0 0,-2 2 0 0 0,1 3 0 0 0,-1-3 0 0 0,1 0 0 0 0,-4-3 0 0 0,-3 0 0 0 0,1-2 0 0 0,2 1 0 0 0,1 2 0 0 0,7 4 0 0 0,3 4 0 0 0,1 1 0 0 0,4 2 0 0 0,0 1 0 0 0,-2 1 0 0 0,-1 0 0 0 0,-4-1 0 0 0,-1 1 0 0 0,-2-1 0 0 0,0 0 0 0 0,-12 0 0 0 0,-14 6 0 0 0,-19 6 0 0 0,-23 2 0 0 0,-21 8 0 0 0,-6 7 0 0 0,-9 3 0 0 0,-2 2 0 0 0,6-1 0 0 0,4 1 0 0 0,8-6 0 0 0,7-8 0 0 0,8-2 0 0 0,5-4 0 0 0,3 1 0 0 0,2 3 0 0 0,2-1 0 0 0,-1-4 0 0 0,0-4 0 0 0,6 2 0 0 0,0-1 0 0 0,6 3 0 0 0,-1-1 0 0 0,-1-2 0 0 0,-9-3 0 0 0,-4-3 0 0 0,3 4 0 0 0,2 0 0 0 0,-5-1 0 0 0,2 3 0 0 0,-3 0 0 0 0,-1-1 0 0 0,-1-3 0 0 0,2 3 0 0 0,0 1 0 0 0,1-3 0 0 0,1-1 0 0 0,1 3 0 0 0,-1 0 0 0 0,1 3 0 0 0,0 1 0 0 0,1 3 0 0 0,-1-2 0 0 0,0-2 0 0 0,10-5 0 0 0,15-2 0 0 0,13-2 0 0 0,10-2 0 0 0,9-1 0 0 0,4-1 0 0 0,8 1 0 0 0,3-1 0 0 0,0 0 0 0 0,-3 1 0 0 0,4 0 0 0 0,0 0 0 0 0,-2 0 0 0 0,-3 0 0 0 0,-2 0 0 0 0,-2 0 0 0 0,-1 0 0 0 0,-1 0 0 0 0,0 0 0 0 0,5 0 0 0 0,2 0 0 0 0,-1 0 0 0 0,0 0 0 0 0,-3-5 0 0 0,5-3 0 0 0,1 2 0 0 0,-2 0 0 0 0,-2-3 0 0 0,-1 0 0 0 0,-2 1 0 0 0,0 2 0 0 0,-2 2 0 0 0,0 2 0 0 0,0 1 0 0 0,0 1 0 0 0,-1 0 0 0 0,-4-5 0 0 0,-2-2 0 0 0,0 1 0 0 0,2 1 0 0 0,1 1 0 0 0,-3-3 0 0 0,-2-7 0 0 0,2 0 0 0 0,-3 2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7168 7148 16383 0 0,'-5'0'0'0'0,"-2"5"0"0"0,-5 8 0 0 0,-6 0 0 0 0,-5-1 0 0 0,-3-2 0 0 0,1-9 0 0 0,7-10 0 0 0,10-3 0 0 0,7-5 0 0 0,9 1 0 0 0,9 2 0 0 0,6 4 0 0 0,-1 4 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4D3E6-766B-26D0-E40F-213CC4462C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1FFF3E-91E1-A2B9-93E0-8B41FF0C39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77591-0DE5-82BF-2353-1166F5EA4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A4EB-43DC-674D-9A50-E7C95CEC9748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7DBA1-92BE-3F03-D280-D2E486B41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A03B1-7B9C-7E41-5E9F-671A09704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DC56-50B2-3740-A1B3-33B857EBA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75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312F3-9FFE-C18F-3EF5-0A1303217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91001C-878C-888A-76E6-87F338C54E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2EB69-5DEB-AD2A-D7A1-19088C3ED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A4EB-43DC-674D-9A50-E7C95CEC9748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F90A0-939B-FC2B-B32E-9B2779836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051A1-2751-E29B-BFEA-C0C051967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DC56-50B2-3740-A1B3-33B857EBA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19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18D726-311C-51BA-1AC8-CEF6C6D197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0C7816-5DEA-2B78-6B4C-9A85C56EBC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D3932-98B4-4885-D94F-8790F76CF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A4EB-43DC-674D-9A50-E7C95CEC9748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FEC88-1ABA-F82A-F780-1DD117441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49803-C45D-BF45-6212-51E818559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DC56-50B2-3740-A1B3-33B857EBA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51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46B-D263-0CAC-A21D-5FC76289B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9E22E-86C5-FFD4-C6C2-807A71F33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3A6FF-F886-7A59-D34C-4F5EE2B34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A4EB-43DC-674D-9A50-E7C95CEC9748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80C62-7D60-D84B-A2B6-CDCE9CA86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D59D6-5039-78FD-6410-28EE87803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DC56-50B2-3740-A1B3-33B857EBA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05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C9658-C6DD-0DAD-E90E-F33502E84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3058F-160D-5398-956A-6833EF6B9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8BEA7-DAA0-81A3-40C3-11D1BBABE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A4EB-43DC-674D-9A50-E7C95CEC9748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9EEBF-907A-EC0E-68D8-533ECBF36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8436A-A3FD-C549-0BF7-529FC32D5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DC56-50B2-3740-A1B3-33B857EBA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04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A2CCD-43BB-901B-DE3F-0886EBFBC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C262F-1AAE-89B1-C560-78AC4202F8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A6DF56-15F3-623B-97D8-75841AE993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324BF-E334-5481-861B-43ABB4A2D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A4EB-43DC-674D-9A50-E7C95CEC9748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BD2E4-BFC8-E491-27F6-03BAF28D1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E0CF0-E874-4A03-BF6A-9B3D636E5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DC56-50B2-3740-A1B3-33B857EBA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26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DBE29-C3C1-3DC1-52F9-F597FAD7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EF4B1-1BFC-D3D5-53C6-38B23A09A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C0A63-9386-3137-C0A6-4D8F2A609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159F29-EB29-6B47-CE9E-4AA86C692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EB13C8-C686-AF7E-D585-1F88687A9C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D9F526-AE49-6762-7461-93C9F7C26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A4EB-43DC-674D-9A50-E7C95CEC9748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CB8B1C-4D87-767D-E07B-45D7BA0AE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EB9C6F-F917-61D0-2CB5-36A16828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DC56-50B2-3740-A1B3-33B857EBA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53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0B595-A4FA-23AE-5963-B2F6D736C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9F4CD5-4788-59DC-DDF1-A93C00F84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A4EB-43DC-674D-9A50-E7C95CEC9748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3D20CB-8320-F46C-0681-451AE5CF9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231DEE-E9E3-71CC-2065-7C1BEBFCE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DC56-50B2-3740-A1B3-33B857EBA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23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7090FB-9C5F-6DBE-C473-54B885CEB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A4EB-43DC-674D-9A50-E7C95CEC9748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298AA5-6E9B-4D3A-F040-ECA16472F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940DD-60C6-2ACD-63CF-D0CD2BB2F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DC56-50B2-3740-A1B3-33B857EBA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82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027D6-94B4-9CE2-5040-5FB81D4C2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D4E36-13ED-9E1F-1D18-7E4932D30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2E32B3-502E-F024-B357-0CD64AB20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DD8EA7-F0DB-800B-FDC4-F9E36E09E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A4EB-43DC-674D-9A50-E7C95CEC9748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F482D6-618B-61B5-586D-19B75D990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44E344-B028-EB91-D7F6-3EB1BE456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DC56-50B2-3740-A1B3-33B857EBA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2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9E7AE-97FA-D774-E247-2CD88447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A4BCE7-E265-435F-274A-91046DDF73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56FC7-DA12-EC57-DB2F-1AAC577DF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7F31D-8120-A53E-4D2E-1C2E6787B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A4EB-43DC-674D-9A50-E7C95CEC9748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C7CBD-26C2-ED43-D4F8-676E1FD6D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1FB805-B216-ECD2-5DCC-F69EE6612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DC56-50B2-3740-A1B3-33B857EBA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35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989FEC-6B6A-9326-501A-83A2B5F6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3B796-FA8A-C5F9-1DAD-3033E8BDB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87540-9F62-1AD7-26DF-C7B71F58BD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BA4EB-43DC-674D-9A50-E7C95CEC9748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EC0E4-7D11-5B82-629B-E75412356C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5CED5-6C50-B559-134D-146610E20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4DC56-50B2-3740-A1B3-33B857EBA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33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7.png"/><Relationship Id="rId4" Type="http://schemas.openxmlformats.org/officeDocument/2006/relationships/customXml" Target="../ink/ink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cs.m.wikipedia.org/wiki/Decathlon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EC441-86D1-7118-7E7C-D20F679A89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/>
                </a:solidFill>
              </a:rPr>
              <a:t>Stáž Lotyšsko- Riga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B092C1-37B4-92CB-3E98-1899EC582C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27405"/>
            <a:ext cx="8329261" cy="1508232"/>
          </a:xfrm>
        </p:spPr>
        <p:txBody>
          <a:bodyPr/>
          <a:lstStyle/>
          <a:p>
            <a:pPr algn="l"/>
            <a:r>
              <a:rPr lang="cs-CZ" dirty="0">
                <a:solidFill>
                  <a:schemeClr val="accent1"/>
                </a:solidFill>
              </a:rPr>
              <a:t>Marika </a:t>
            </a:r>
            <a:r>
              <a:rPr lang="cs-CZ" dirty="0" err="1">
                <a:solidFill>
                  <a:schemeClr val="accent1"/>
                </a:solidFill>
              </a:rPr>
              <a:t>Křepinská</a:t>
            </a:r>
            <a:r>
              <a:rPr lang="cs-CZ" dirty="0">
                <a:solidFill>
                  <a:schemeClr val="accent1"/>
                </a:solidFill>
              </a:rPr>
              <a:t>, M2.A</a:t>
            </a:r>
          </a:p>
          <a:p>
            <a:pPr algn="l"/>
            <a:r>
              <a:rPr lang="cs-CZ" sz="2400" dirty="0">
                <a:solidFill>
                  <a:schemeClr val="accent1"/>
                </a:solidFill>
              </a:rPr>
              <a:t>Číslo projektu: 2021-1-CZ01-KA121-VET-000010087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Obrázek 4">
            <a:extLst>
              <a:ext uri="{FF2B5EF4-FFF2-40B4-BE49-F238E27FC236}">
                <a16:creationId xmlns:a16="http://schemas.microsoft.com/office/drawing/2014/main" id="{06FAC5EB-C20A-4E0F-0DFA-EA2813F71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658" y="1145127"/>
            <a:ext cx="2870854" cy="58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53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192EB4-F057-3EE1-8F4E-ADFED2D9A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 descr="Obsah obrázku tráva, exteriér, obloha&#10;&#10;Popis se vygeneroval automaticky.">
            <a:extLst>
              <a:ext uri="{FF2B5EF4-FFF2-40B4-BE49-F238E27FC236}">
                <a16:creationId xmlns:a16="http://schemas.microsoft.com/office/drawing/2014/main" id="{7A94CA3D-A543-17FB-01B1-69F326BFAE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196" y="132101"/>
            <a:ext cx="3820350" cy="5103568"/>
          </a:xfrm>
        </p:spPr>
      </p:pic>
      <p:pic>
        <p:nvPicPr>
          <p:cNvPr id="5" name="Obrázek 5" descr="Obsah obrázku osoba, lidé, pózování, skupina&#10;&#10;Popis se vygeneroval automaticky.">
            <a:extLst>
              <a:ext uri="{FF2B5EF4-FFF2-40B4-BE49-F238E27FC236}">
                <a16:creationId xmlns:a16="http://schemas.microsoft.com/office/drawing/2014/main" id="{A9247657-FD38-8A83-DCFF-71A28279E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256" y="127748"/>
            <a:ext cx="2652291" cy="5168152"/>
          </a:xfrm>
          <a:prstGeom prst="rect">
            <a:avLst/>
          </a:prstGeom>
        </p:spPr>
      </p:pic>
      <p:pic>
        <p:nvPicPr>
          <p:cNvPr id="6" name="Obrázek 6" descr="Obsah obrázku obloha, exteriér, pláž, osoba&#10;&#10;Popis se vygeneroval automaticky.">
            <a:extLst>
              <a:ext uri="{FF2B5EF4-FFF2-40B4-BE49-F238E27FC236}">
                <a16:creationId xmlns:a16="http://schemas.microsoft.com/office/drawing/2014/main" id="{9A07A236-F90A-89DD-A293-32BDC908B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5669" y="54075"/>
            <a:ext cx="3944815" cy="524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18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8A4D36-19A4-9ACD-17F5-C38D73110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 descr="Obsah obrázku pláž, exteriér, obloha, voda&#10;&#10;Popis se vygeneroval automaticky.">
            <a:extLst>
              <a:ext uri="{FF2B5EF4-FFF2-40B4-BE49-F238E27FC236}">
                <a16:creationId xmlns:a16="http://schemas.microsoft.com/office/drawing/2014/main" id="{04C051A0-5C2B-4ED3-A1DD-67EB34D019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307" y="447302"/>
            <a:ext cx="5120091" cy="4351338"/>
          </a:xfrm>
        </p:spPr>
      </p:pic>
      <p:pic>
        <p:nvPicPr>
          <p:cNvPr id="5" name="Obrázek 5" descr="Obsah obrázku exteriér, obloha, země, pláž&#10;&#10;Popis se vygeneroval automaticky.">
            <a:extLst>
              <a:ext uri="{FF2B5EF4-FFF2-40B4-BE49-F238E27FC236}">
                <a16:creationId xmlns:a16="http://schemas.microsoft.com/office/drawing/2014/main" id="{039C1BDF-3B34-823E-FCCC-D44CA66E8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253" y="450476"/>
            <a:ext cx="5824817" cy="439942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C9490CC8-86D9-71BF-B4FC-DF281CA5F914}"/>
                  </a:ext>
                </a:extLst>
              </p14:cNvPr>
              <p14:cNvContentPartPr/>
              <p14:nvPr/>
            </p14:nvContentPartPr>
            <p14:xfrm>
              <a:off x="2847122" y="2803196"/>
              <a:ext cx="559182" cy="226271"/>
            </p14:xfrm>
          </p:contentPart>
        </mc:Choice>
        <mc:Fallback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C9490CC8-86D9-71BF-B4FC-DF281CA5F9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4511" y="2740343"/>
                <a:ext cx="684764" cy="3516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FF405614-FA20-58DD-36F4-6EDE9AE000DC}"/>
                  </a:ext>
                </a:extLst>
              </p14:cNvPr>
              <p14:cNvContentPartPr/>
              <p14:nvPr/>
            </p14:nvContentPartPr>
            <p14:xfrm>
              <a:off x="3298948" y="2872043"/>
              <a:ext cx="51610" cy="30001"/>
            </p14:xfrm>
          </p:contentPart>
        </mc:Choice>
        <mc:Fallback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FF405614-FA20-58DD-36F4-6EDE9AE000D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36228" y="2809541"/>
                <a:ext cx="176693" cy="15464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9722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256E8-166A-4762-EA71-F1D58E986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Přínos – získané dovednosti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2DFCB-DC43-69EE-7618-2075F8526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cs-CZ" dirty="0"/>
              <a:t>Jsem více sebevědomá v anglickém jazyce</a:t>
            </a:r>
          </a:p>
          <a:p>
            <a:r>
              <a:rPr lang="cs-CZ" dirty="0"/>
              <a:t>Poznala jsem novou zemi a jazyk</a:t>
            </a:r>
          </a:p>
          <a:p>
            <a:r>
              <a:rPr lang="cs-CZ" dirty="0"/>
              <a:t>Více jsem se osamostatnila</a:t>
            </a:r>
          </a:p>
          <a:p>
            <a:r>
              <a:rPr lang="cs-CZ" dirty="0"/>
              <a:t>Nová zkušenost ohledně práce v </a:t>
            </a:r>
            <a:r>
              <a:rPr lang="cs-CZ" dirty="0" err="1"/>
              <a:t>Decathlonu</a:t>
            </a:r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289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1E961-C599-CB8A-F31D-3CC4047D8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FEF5E-4BC6-99BC-F4D8-192E272B4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cs-CZ" dirty="0"/>
              <a:t>Děkuji </a:t>
            </a:r>
            <a:r>
              <a:rPr lang="cs-CZ"/>
              <a:t>za pozornost</a:t>
            </a:r>
            <a:r>
              <a:rPr lang="cs-CZ">
                <a:sym typeface="Wingdings" pitchFamily="2" charset="2"/>
              </a:rPr>
              <a:t>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63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2B8AE-D81C-5F3D-07F5-C41FC872E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974F4-377C-01FA-8EEC-872F39226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cs.m.wikipedia.org</a:t>
            </a:r>
            <a:r>
              <a:rPr lang="en-US" dirty="0">
                <a:hlinkClick r:id="rId2"/>
              </a:rPr>
              <a:t>/wiki/Decathlon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5023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65503-C36B-C48D-BDB1-C89DD33C3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Obsah prezentace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84B26-1989-D530-AA7A-D675D0A06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Místo</a:t>
            </a:r>
          </a:p>
          <a:p>
            <a:r>
              <a:rPr lang="cs-CZ" dirty="0"/>
              <a:t>Datum od – do</a:t>
            </a:r>
          </a:p>
          <a:p>
            <a:r>
              <a:rPr lang="cs-CZ" dirty="0"/>
              <a:t>Název firmy</a:t>
            </a:r>
          </a:p>
          <a:p>
            <a:r>
              <a:rPr lang="cs-CZ" dirty="0"/>
              <a:t>Organizační struktura firmy</a:t>
            </a:r>
          </a:p>
          <a:p>
            <a:r>
              <a:rPr lang="cs-CZ" dirty="0"/>
              <a:t>Popis činností + fotky z práce</a:t>
            </a:r>
          </a:p>
          <a:p>
            <a:r>
              <a:rPr lang="cs-CZ" dirty="0" err="1"/>
              <a:t>Volnočasové</a:t>
            </a:r>
            <a:r>
              <a:rPr lang="cs-CZ" dirty="0"/>
              <a:t> aktivity</a:t>
            </a:r>
          </a:p>
          <a:p>
            <a:r>
              <a:rPr lang="cs-CZ" dirty="0"/>
              <a:t>Přínos – získané dovednosti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545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25C6C-01B2-EE69-61F7-EAB797AC5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dirty="0">
                <a:latin typeface="+mn-lt"/>
              </a:rPr>
              <a:t>Lotyšsko, Riga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2A38F-A553-14C4-3888-EF7B3AA39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cs-CZ" sz="2000"/>
              <a:t>22.5.2022-10.6.2022</a:t>
            </a:r>
            <a:endParaRPr lang="en-US" sz="20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8B74B73-6579-A4D7-349C-44BBB391B8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5" r="344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BB1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>
            <a:extLst>
              <a:ext uri="{FF2B5EF4-FFF2-40B4-BE49-F238E27FC236}">
                <a16:creationId xmlns:a16="http://schemas.microsoft.com/office/drawing/2014/main" id="{4E65458C-0ABB-242E-1EAB-852BFF3A4D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85" y="2946869"/>
            <a:ext cx="5066563" cy="379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05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A28FA-6E05-F75F-0093-9CB636EF1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23692" cy="6127750"/>
          </a:xfrm>
        </p:spPr>
        <p:txBody>
          <a:bodyPr>
            <a:normAutofit/>
          </a:bodyPr>
          <a:lstStyle/>
          <a:p>
            <a:r>
              <a:rPr lang="cs-CZ" sz="2700" dirty="0">
                <a:latin typeface="+mn-lt"/>
              </a:rPr>
              <a:t>-</a:t>
            </a:r>
            <a:r>
              <a:rPr lang="cs-CZ" sz="2700" dirty="0" err="1">
                <a:latin typeface="+mn-lt"/>
              </a:rPr>
              <a:t>Decathlon</a:t>
            </a:r>
            <a:r>
              <a:rPr lang="cs-CZ" sz="2700" dirty="0">
                <a:latin typeface="+mn-lt"/>
              </a:rPr>
              <a:t> je prodejce sportovního zboží</a:t>
            </a:r>
            <a:br>
              <a:rPr lang="cs-CZ" sz="2700" dirty="0">
                <a:latin typeface="+mn-lt"/>
              </a:rPr>
            </a:br>
            <a:r>
              <a:rPr lang="cs-CZ" sz="2700" dirty="0">
                <a:latin typeface="+mn-lt"/>
              </a:rPr>
              <a:t>-Má 1647 obchodů v 57 zemích( 1 v Lotyšsku)</a:t>
            </a:r>
            <a:br>
              <a:rPr lang="cs-CZ" sz="2700" dirty="0">
                <a:latin typeface="+mn-lt"/>
              </a:rPr>
            </a:br>
            <a:r>
              <a:rPr lang="cs-CZ" sz="2700" dirty="0">
                <a:latin typeface="+mn-lt"/>
              </a:rPr>
              <a:t>-Je největším světovým prodejcem sportovního vybavení</a:t>
            </a:r>
            <a:endParaRPr lang="en-US" sz="2700" dirty="0">
              <a:latin typeface="+mn-l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D277804-27BD-D1EF-FDA3-0D46B390F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" t="45105" r="2364" b="41780"/>
          <a:stretch/>
        </p:blipFill>
        <p:spPr>
          <a:xfrm>
            <a:off x="838200" y="639719"/>
            <a:ext cx="5480822" cy="1325563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126C622-37C3-3D00-6298-B80A930E23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1422" r="-4808" b="26807"/>
          <a:stretch/>
        </p:blipFill>
        <p:spPr>
          <a:xfrm>
            <a:off x="6761892" y="365125"/>
            <a:ext cx="5430108" cy="384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95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9F4DB-39F0-8667-A914-E7BDC996C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Organizační struktura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D6EE1-F2CB-6A95-F6D9-F8ACEA903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cs-CZ" dirty="0"/>
              <a:t>Celosvětový generální ředitel- Michael </a:t>
            </a:r>
            <a:r>
              <a:rPr lang="cs-CZ" dirty="0" err="1"/>
              <a:t>Aballea</a:t>
            </a:r>
            <a:endParaRPr lang="cs-CZ" dirty="0"/>
          </a:p>
          <a:p>
            <a:pPr marL="571500" indent="-571500">
              <a:buFont typeface="+mj-lt"/>
              <a:buAutoNum type="romanUcPeriod"/>
            </a:pPr>
            <a:r>
              <a:rPr lang="cs-CZ" dirty="0"/>
              <a:t>Místní generální ředitel</a:t>
            </a:r>
          </a:p>
          <a:p>
            <a:pPr marL="571500" indent="-571500">
              <a:buFont typeface="+mj-lt"/>
              <a:buAutoNum type="romanUcPeriod"/>
            </a:pPr>
            <a:r>
              <a:rPr lang="cs-CZ" dirty="0"/>
              <a:t>Vedoucí obchodu</a:t>
            </a:r>
          </a:p>
          <a:p>
            <a:pPr marL="571500" indent="-571500">
              <a:buFont typeface="+mj-lt"/>
              <a:buAutoNum type="romanUcPeriod"/>
            </a:pPr>
            <a:r>
              <a:rPr lang="cs-CZ" dirty="0"/>
              <a:t>Sportovní leader</a:t>
            </a:r>
          </a:p>
          <a:p>
            <a:pPr marL="571500" indent="-571500">
              <a:buFont typeface="+mj-lt"/>
              <a:buAutoNum type="romanUcPeriod"/>
            </a:pPr>
            <a:r>
              <a:rPr lang="cs-CZ" dirty="0"/>
              <a:t>Studenti Erasmu na stáži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802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A67FA-FA3E-C66A-7FFD-A604C0BDE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Popis činnosti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48877-7BC7-C3BB-DBCB-AC28B2EBF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041"/>
            <a:ext cx="10515600" cy="43689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Stínování</a:t>
            </a:r>
            <a:endParaRPr lang="cs-CZ" dirty="0">
              <a:cs typeface="Calibri"/>
            </a:endParaRPr>
          </a:p>
          <a:p>
            <a:r>
              <a:rPr lang="cs-CZ" dirty="0"/>
              <a:t>V posledním týdnu jsme se seznámili s e-shopem, zákaznickou podporou či servisem</a:t>
            </a:r>
          </a:p>
        </p:txBody>
      </p:sp>
    </p:spTree>
    <p:extLst>
      <p:ext uri="{BB962C8B-B14F-4D97-AF65-F5344CB8AC3E}">
        <p14:creationId xmlns:p14="http://schemas.microsoft.com/office/powerpoint/2010/main" val="1853897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9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B99EAD-EA95-397C-E38B-54D414DD0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0DC27B7-3167-405E-5CA3-8B47D9547B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68" r="-2" b="15553"/>
          <a:stretch/>
        </p:blipFill>
        <p:spPr>
          <a:xfrm>
            <a:off x="3356" y="1833076"/>
            <a:ext cx="5803323" cy="389035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56FDD9E-EAE6-8553-BB76-E4629EE26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616"/>
          <a:stretch/>
        </p:blipFill>
        <p:spPr>
          <a:xfrm>
            <a:off x="5932641" y="1834497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30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BDB86-DB18-6CE1-8CA3-FDAA56E61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+mn-lt"/>
              </a:rPr>
              <a:t>Volnočasové</a:t>
            </a:r>
            <a:r>
              <a:rPr lang="cs-CZ" dirty="0">
                <a:latin typeface="+mn-lt"/>
              </a:rPr>
              <a:t> aktivity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ABD7A-722B-32A3-5261-1ECA2F579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Tour na lodi po řece </a:t>
            </a:r>
            <a:r>
              <a:rPr lang="cs-CZ" dirty="0" err="1"/>
              <a:t>Dougava</a:t>
            </a:r>
            <a:endParaRPr lang="cs-CZ" dirty="0"/>
          </a:p>
          <a:p>
            <a:r>
              <a:rPr lang="cs-CZ" dirty="0"/>
              <a:t>Prohlídka domu </a:t>
            </a:r>
            <a:r>
              <a:rPr lang="cs-CZ" dirty="0" err="1"/>
              <a:t>Černohlavců</a:t>
            </a:r>
            <a:endParaRPr lang="cs-CZ" dirty="0"/>
          </a:p>
          <a:p>
            <a:r>
              <a:rPr lang="cs-CZ" dirty="0"/>
              <a:t>Návštěva zámku </a:t>
            </a:r>
            <a:r>
              <a:rPr lang="cs-CZ" dirty="0" err="1"/>
              <a:t>Rundāle</a:t>
            </a:r>
            <a:r>
              <a:rPr lang="cs-CZ" dirty="0"/>
              <a:t> a pláže </a:t>
            </a:r>
            <a:r>
              <a:rPr lang="cs-CZ" dirty="0" err="1"/>
              <a:t>Jurmala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358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1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712F7A-74B3-8150-1BB1-E58BEA9B6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Volnočasové</a:t>
            </a:r>
            <a:r>
              <a:rPr lang="cs-CZ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aktivity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BA6E7BA-D9BC-3EC0-117A-628BF316F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2" b="26498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AD1B10D-8B2C-D311-E73A-E85053350F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" r="10844" b="3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7E14CBB-7409-87BE-B6CF-CE854593A2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9" r="-3" b="4632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22" name="Straight Connector 13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7">
            <a:extLst>
              <a:ext uri="{FF2B5EF4-FFF2-40B4-BE49-F238E27FC236}">
                <a16:creationId xmlns:a16="http://schemas.microsoft.com/office/drawing/2014/main" id="{EF58C6B9-4E74-88D5-2329-FDFBEDFB6F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995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56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</Words>
  <Application>Microsoft Office PowerPoint</Application>
  <PresentationFormat>Širokoúhlá obrazovka</PresentationFormat>
  <Paragraphs>37</Paragraphs>
  <Slides>14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Office Theme</vt:lpstr>
      <vt:lpstr>Stáž Lotyšsko- Riga</vt:lpstr>
      <vt:lpstr>Obsah prezentace</vt:lpstr>
      <vt:lpstr>Lotyšsko, Riga</vt:lpstr>
      <vt:lpstr>-Decathlon je prodejce sportovního zboží -Má 1647 obchodů v 57 zemích( 1 v Lotyšsku) -Je největším světovým prodejcem sportovního vybavení</vt:lpstr>
      <vt:lpstr>Organizační struktura</vt:lpstr>
      <vt:lpstr>Popis činnosti</vt:lpstr>
      <vt:lpstr>Prezentace aplikace PowerPoint</vt:lpstr>
      <vt:lpstr>Volnočasové aktivity</vt:lpstr>
      <vt:lpstr>Volnočasové aktivity</vt:lpstr>
      <vt:lpstr>Prezentace aplikace PowerPoint</vt:lpstr>
      <vt:lpstr>Prezentace aplikace PowerPoint</vt:lpstr>
      <vt:lpstr>Přínos – získané dovednosti</vt:lpstr>
      <vt:lpstr>Prezentace aplikace PowerPoint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Stáž Lotyšsko- Riga</dc:title>
  <dc:creator>Marika Křepinská</dc:creator>
  <cp:lastModifiedBy>Šárka Nedělová</cp:lastModifiedBy>
  <cp:revision>30</cp:revision>
  <dcterms:created xsi:type="dcterms:W3CDTF">2022-06-21T19:30:52Z</dcterms:created>
  <dcterms:modified xsi:type="dcterms:W3CDTF">2022-11-28T18:29:10Z</dcterms:modified>
</cp:coreProperties>
</file>